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4630400" cy="8229600"/>
  <p:notesSz cx="8229600" cy="14630400"/>
  <p:defaultTextStyle>
    <a:defPPr>
      <a:defRPr lang="it-IT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8C06-DCE2-42EE-8C7D-A052B1265CB3}" type="datetimeFigureOut">
              <a:rPr lang="it-IT" smtClean="0"/>
              <a:t>15/11/2025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8A35-97A8-477D-ADF2-EC0F3F7AE1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8C06-DCE2-42EE-8C7D-A052B1265CB3}" type="datetimeFigureOut">
              <a:rPr lang="it-IT" smtClean="0"/>
              <a:t>15/11/2025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8A35-97A8-477D-ADF2-EC0F3F7AE1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8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4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1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9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3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</dc:creator>
  <cp:lastModifiedBy>Daniela</cp:lastModifiedBy>
  <cp:revision>1</cp:revision>
  <dcterms:created xsi:type="dcterms:W3CDTF">2025-11-15T15:25:50Z</dcterms:created>
  <dcterms:modified xsi:type="dcterms:W3CDTF">2025-11-15T15:25:50Z</dcterms:modified>
</cp:coreProperties>
</file>